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160000" cy="7708900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94757"/>
            <a:ext cx="8636000" cy="1652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68377"/>
            <a:ext cx="7112000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0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8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8715"/>
            <a:ext cx="2286000" cy="657754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8715"/>
            <a:ext cx="6688667" cy="65775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8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9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953684"/>
            <a:ext cx="8636000" cy="15310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67361"/>
            <a:ext cx="8636000" cy="168632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1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8745"/>
            <a:ext cx="4487333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98745"/>
            <a:ext cx="4487333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25581"/>
            <a:ext cx="4489098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44721"/>
            <a:ext cx="4489098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25581"/>
            <a:ext cx="4490861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44721"/>
            <a:ext cx="4490861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6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2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8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6929"/>
            <a:ext cx="3342570" cy="1306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6930"/>
            <a:ext cx="5679722" cy="6579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613161"/>
            <a:ext cx="3342570" cy="52731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96230"/>
            <a:ext cx="6096000" cy="637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8804"/>
            <a:ext cx="6096000" cy="46253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033285"/>
            <a:ext cx="6096000" cy="904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4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8713"/>
            <a:ext cx="9144000" cy="1284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98745"/>
            <a:ext cx="9144000" cy="508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145010"/>
            <a:ext cx="2370667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16A62-DF9B-4C11-AC9C-F83A143A2C0A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145010"/>
            <a:ext cx="3217333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145010"/>
            <a:ext cx="2370667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038E6-3687-4417-9783-379E9D34F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1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aine@pepcleve.org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www.spellingcity.com/Log-yourself-in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7366" y="6022063"/>
            <a:ext cx="2820308" cy="587631"/>
            <a:chOff x="577366" y="6022063"/>
            <a:chExt cx="2820308" cy="587631"/>
          </a:xfrm>
        </p:grpSpPr>
        <p:sp>
          <p:nvSpPr>
            <p:cNvPr id="2" name="Freeform 1"/>
            <p:cNvSpPr/>
            <p:nvPr/>
          </p:nvSpPr>
          <p:spPr>
            <a:xfrm rot="14324389">
              <a:off x="1861935" y="4824679"/>
              <a:ext cx="338355" cy="2733123"/>
            </a:xfrm>
            <a:custGeom>
              <a:avLst/>
              <a:gdLst/>
              <a:ahLst/>
              <a:cxnLst/>
              <a:rect l="0" t="0" r="0" b="0"/>
              <a:pathLst>
                <a:path w="338355" h="2733123">
                  <a:moveTo>
                    <a:pt x="338354" y="1138224"/>
                  </a:moveTo>
                  <a:lnTo>
                    <a:pt x="253765" y="1138224"/>
                  </a:lnTo>
                  <a:lnTo>
                    <a:pt x="253765" y="2733122"/>
                  </a:lnTo>
                  <a:lnTo>
                    <a:pt x="84588" y="2733122"/>
                  </a:lnTo>
                  <a:lnTo>
                    <a:pt x="84588" y="1138224"/>
                  </a:lnTo>
                  <a:lnTo>
                    <a:pt x="0" y="1138224"/>
                  </a:lnTo>
                  <a:lnTo>
                    <a:pt x="169177" y="0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 rot="19837690">
              <a:off x="577366" y="6317306"/>
              <a:ext cx="1125704" cy="29238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300" smtClean="0">
                  <a:solidFill>
                    <a:srgbClr val="000000"/>
                  </a:solidFill>
                  <a:latin typeface="Arial - 17"/>
                </a:rPr>
                <a:t>Click here</a:t>
              </a:r>
              <a:endParaRPr lang="en-US" sz="1300">
                <a:solidFill>
                  <a:srgbClr val="000000"/>
                </a:solidFill>
                <a:latin typeface="Arial - 1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867364" y="2853927"/>
            <a:ext cx="2623085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400" smtClean="0">
                <a:solidFill>
                  <a:srgbClr val="000000"/>
                </a:solidFill>
                <a:latin typeface="Arial - 59"/>
              </a:rPr>
              <a:t>Tutorial</a:t>
            </a:r>
            <a:endParaRPr lang="en-US" sz="4400">
              <a:solidFill>
                <a:srgbClr val="000000"/>
              </a:solidFill>
              <a:latin typeface="Arial - 59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850900"/>
            <a:ext cx="5126606" cy="15535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6" name="Group 15"/>
          <p:cNvGrpSpPr/>
          <p:nvPr/>
        </p:nvGrpSpPr>
        <p:grpSpPr>
          <a:xfrm>
            <a:off x="7680739" y="5815496"/>
            <a:ext cx="2326861" cy="1506435"/>
            <a:chOff x="7680739" y="5815496"/>
            <a:chExt cx="2326861" cy="1506435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3500" y="6280150"/>
              <a:ext cx="1023620" cy="10417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8743674" y="6659218"/>
              <a:ext cx="819051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sound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2900" y="6076950"/>
              <a:ext cx="432943" cy="4859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7680739" y="5815496"/>
              <a:ext cx="2326861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Click to connect to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8563211" y="6309961"/>
              <a:ext cx="93215" cy="212801"/>
            </a:xfrm>
            <a:custGeom>
              <a:avLst/>
              <a:gdLst/>
              <a:ahLst/>
              <a:cxnLst/>
              <a:rect l="0" t="0" r="0" b="0"/>
              <a:pathLst>
                <a:path w="93215" h="212801">
                  <a:moveTo>
                    <a:pt x="93214" y="139413"/>
                  </a:moveTo>
                  <a:lnTo>
                    <a:pt x="93214" y="79341"/>
                  </a:lnTo>
                  <a:lnTo>
                    <a:pt x="93214" y="25019"/>
                  </a:lnTo>
                  <a:lnTo>
                    <a:pt x="93214" y="0"/>
                  </a:lnTo>
                  <a:lnTo>
                    <a:pt x="87654" y="33254"/>
                  </a:lnTo>
                  <a:lnTo>
                    <a:pt x="78636" y="65674"/>
                  </a:lnTo>
                  <a:lnTo>
                    <a:pt x="76513" y="68142"/>
                  </a:lnTo>
                  <a:lnTo>
                    <a:pt x="75097" y="65131"/>
                  </a:lnTo>
                  <a:lnTo>
                    <a:pt x="74153" y="58469"/>
                  </a:lnTo>
                  <a:lnTo>
                    <a:pt x="73525" y="59847"/>
                  </a:lnTo>
                  <a:lnTo>
                    <a:pt x="66871" y="113648"/>
                  </a:lnTo>
                  <a:lnTo>
                    <a:pt x="62850" y="118745"/>
                  </a:lnTo>
                  <a:lnTo>
                    <a:pt x="57841" y="118652"/>
                  </a:lnTo>
                  <a:lnTo>
                    <a:pt x="52176" y="115098"/>
                  </a:lnTo>
                  <a:lnTo>
                    <a:pt x="42776" y="101839"/>
                  </a:lnTo>
                  <a:lnTo>
                    <a:pt x="27259" y="64879"/>
                  </a:lnTo>
                  <a:lnTo>
                    <a:pt x="22477" y="62956"/>
                  </a:lnTo>
                  <a:lnTo>
                    <a:pt x="16961" y="66330"/>
                  </a:lnTo>
                  <a:lnTo>
                    <a:pt x="10956" y="73234"/>
                  </a:lnTo>
                  <a:lnTo>
                    <a:pt x="4284" y="93319"/>
                  </a:lnTo>
                  <a:lnTo>
                    <a:pt x="0" y="144145"/>
                  </a:lnTo>
                  <a:lnTo>
                    <a:pt x="3141" y="154206"/>
                  </a:lnTo>
                  <a:lnTo>
                    <a:pt x="8725" y="162077"/>
                  </a:lnTo>
                  <a:lnTo>
                    <a:pt x="21913" y="176254"/>
                  </a:lnTo>
                  <a:lnTo>
                    <a:pt x="38208" y="201536"/>
                  </a:lnTo>
                  <a:lnTo>
                    <a:pt x="54801" y="212800"/>
                  </a:lnTo>
                  <a:lnTo>
                    <a:pt x="60623" y="211614"/>
                  </a:lnTo>
                  <a:lnTo>
                    <a:pt x="64504" y="206168"/>
                  </a:lnTo>
                  <a:lnTo>
                    <a:pt x="69966" y="176262"/>
                  </a:lnTo>
                  <a:lnTo>
                    <a:pt x="71812" y="124451"/>
                  </a:lnTo>
                  <a:lnTo>
                    <a:pt x="73340" y="74044"/>
                  </a:lnTo>
                  <a:lnTo>
                    <a:pt x="75310" y="67902"/>
                  </a:lnTo>
                  <a:lnTo>
                    <a:pt x="82740" y="55619"/>
                  </a:lnTo>
                </a:path>
              </a:pathLst>
            </a:custGeom>
            <a:ln w="1270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486764" y="6397837"/>
              <a:ext cx="85868" cy="168326"/>
            </a:xfrm>
            <a:custGeom>
              <a:avLst/>
              <a:gdLst/>
              <a:ahLst/>
              <a:cxnLst/>
              <a:rect l="0" t="0" r="0" b="0"/>
              <a:pathLst>
                <a:path w="85868" h="168326">
                  <a:moveTo>
                    <a:pt x="85867" y="114383"/>
                  </a:moveTo>
                  <a:lnTo>
                    <a:pt x="71470" y="80934"/>
                  </a:lnTo>
                  <a:lnTo>
                    <a:pt x="67830" y="56068"/>
                  </a:lnTo>
                  <a:lnTo>
                    <a:pt x="69187" y="49903"/>
                  </a:lnTo>
                  <a:lnTo>
                    <a:pt x="72420" y="48120"/>
                  </a:lnTo>
                  <a:lnTo>
                    <a:pt x="76902" y="49259"/>
                  </a:lnTo>
                  <a:lnTo>
                    <a:pt x="79891" y="54674"/>
                  </a:lnTo>
                  <a:lnTo>
                    <a:pt x="83211" y="73104"/>
                  </a:lnTo>
                  <a:lnTo>
                    <a:pt x="84096" y="71734"/>
                  </a:lnTo>
                  <a:lnTo>
                    <a:pt x="85517" y="20311"/>
                  </a:lnTo>
                  <a:lnTo>
                    <a:pt x="84548" y="417"/>
                  </a:lnTo>
                  <a:lnTo>
                    <a:pt x="82659" y="0"/>
                  </a:lnTo>
                  <a:lnTo>
                    <a:pt x="52427" y="57380"/>
                  </a:lnTo>
                  <a:lnTo>
                    <a:pt x="23313" y="119114"/>
                  </a:lnTo>
                  <a:lnTo>
                    <a:pt x="709" y="165620"/>
                  </a:lnTo>
                  <a:lnTo>
                    <a:pt x="0" y="168325"/>
                  </a:lnTo>
                  <a:lnTo>
                    <a:pt x="43970" y="114383"/>
                  </a:lnTo>
                </a:path>
              </a:pathLst>
            </a:custGeom>
            <a:ln w="76200" cap="flat" cmpd="sng" algn="ctr">
              <a:solidFill>
                <a:srgbClr val="40E0D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8446812" y="6291898"/>
              <a:ext cx="287936" cy="351470"/>
            </a:xfrm>
            <a:custGeom>
              <a:avLst/>
              <a:gdLst/>
              <a:ahLst/>
              <a:cxnLst/>
              <a:rect l="0" t="0" r="0" b="0"/>
              <a:pathLst>
                <a:path w="287936" h="351470">
                  <a:moveTo>
                    <a:pt x="83922" y="209847"/>
                  </a:moveTo>
                  <a:lnTo>
                    <a:pt x="83922" y="187606"/>
                  </a:lnTo>
                  <a:lnTo>
                    <a:pt x="85086" y="184545"/>
                  </a:lnTo>
                  <a:lnTo>
                    <a:pt x="87026" y="185997"/>
                  </a:lnTo>
                  <a:lnTo>
                    <a:pt x="89482" y="190456"/>
                  </a:lnTo>
                  <a:lnTo>
                    <a:pt x="91120" y="188773"/>
                  </a:lnTo>
                  <a:lnTo>
                    <a:pt x="92940" y="174489"/>
                  </a:lnTo>
                  <a:lnTo>
                    <a:pt x="96917" y="169982"/>
                  </a:lnTo>
                  <a:lnTo>
                    <a:pt x="103060" y="168141"/>
                  </a:lnTo>
                  <a:lnTo>
                    <a:pt x="110646" y="168077"/>
                  </a:lnTo>
                  <a:lnTo>
                    <a:pt x="116868" y="171527"/>
                  </a:lnTo>
                  <a:lnTo>
                    <a:pt x="126884" y="184669"/>
                  </a:lnTo>
                  <a:lnTo>
                    <a:pt x="130020" y="183752"/>
                  </a:lnTo>
                  <a:lnTo>
                    <a:pt x="133505" y="167215"/>
                  </a:lnTo>
                  <a:lnTo>
                    <a:pt x="129906" y="136310"/>
                  </a:lnTo>
                  <a:lnTo>
                    <a:pt x="128544" y="135219"/>
                  </a:lnTo>
                  <a:lnTo>
                    <a:pt x="120618" y="195853"/>
                  </a:lnTo>
                  <a:lnTo>
                    <a:pt x="118860" y="201682"/>
                  </a:lnTo>
                  <a:lnTo>
                    <a:pt x="117688" y="199748"/>
                  </a:lnTo>
                  <a:lnTo>
                    <a:pt x="115654" y="157095"/>
                  </a:lnTo>
                  <a:lnTo>
                    <a:pt x="115482" y="165841"/>
                  </a:lnTo>
                  <a:lnTo>
                    <a:pt x="114273" y="166544"/>
                  </a:lnTo>
                  <a:lnTo>
                    <a:pt x="109825" y="158015"/>
                  </a:lnTo>
                  <a:lnTo>
                    <a:pt x="110176" y="142586"/>
                  </a:lnTo>
                  <a:lnTo>
                    <a:pt x="111899" y="133584"/>
                  </a:lnTo>
                  <a:lnTo>
                    <a:pt x="113048" y="134566"/>
                  </a:lnTo>
                  <a:lnTo>
                    <a:pt x="115042" y="193511"/>
                  </a:lnTo>
                  <a:lnTo>
                    <a:pt x="114121" y="254509"/>
                  </a:lnTo>
                  <a:lnTo>
                    <a:pt x="105802" y="290193"/>
                  </a:lnTo>
                  <a:lnTo>
                    <a:pt x="95198" y="308014"/>
                  </a:lnTo>
                  <a:lnTo>
                    <a:pt x="89112" y="306715"/>
                  </a:lnTo>
                  <a:lnTo>
                    <a:pt x="76143" y="286649"/>
                  </a:lnTo>
                  <a:lnTo>
                    <a:pt x="66876" y="236096"/>
                  </a:lnTo>
                  <a:lnTo>
                    <a:pt x="58570" y="193573"/>
                  </a:lnTo>
                  <a:lnTo>
                    <a:pt x="60038" y="186196"/>
                  </a:lnTo>
                  <a:lnTo>
                    <a:pt x="64508" y="182442"/>
                  </a:lnTo>
                  <a:lnTo>
                    <a:pt x="70980" y="181103"/>
                  </a:lnTo>
                  <a:lnTo>
                    <a:pt x="76458" y="183701"/>
                  </a:lnTo>
                  <a:lnTo>
                    <a:pt x="85648" y="195899"/>
                  </a:lnTo>
                  <a:lnTo>
                    <a:pt x="93219" y="198221"/>
                  </a:lnTo>
                  <a:lnTo>
                    <a:pt x="114046" y="194594"/>
                  </a:lnTo>
                  <a:lnTo>
                    <a:pt x="146382" y="173905"/>
                  </a:lnTo>
                  <a:lnTo>
                    <a:pt x="199088" y="131665"/>
                  </a:lnTo>
                  <a:lnTo>
                    <a:pt x="209579" y="126304"/>
                  </a:lnTo>
                  <a:lnTo>
                    <a:pt x="216573" y="127384"/>
                  </a:lnTo>
                  <a:lnTo>
                    <a:pt x="221236" y="132759"/>
                  </a:lnTo>
                  <a:lnTo>
                    <a:pt x="226417" y="151146"/>
                  </a:lnTo>
                  <a:lnTo>
                    <a:pt x="229334" y="178359"/>
                  </a:lnTo>
                  <a:lnTo>
                    <a:pt x="230400" y="127783"/>
                  </a:lnTo>
                  <a:lnTo>
                    <a:pt x="230530" y="79369"/>
                  </a:lnTo>
                  <a:lnTo>
                    <a:pt x="230558" y="131673"/>
                  </a:lnTo>
                  <a:lnTo>
                    <a:pt x="230560" y="177633"/>
                  </a:lnTo>
                  <a:lnTo>
                    <a:pt x="229396" y="182552"/>
                  </a:lnTo>
                  <a:lnTo>
                    <a:pt x="227458" y="180012"/>
                  </a:lnTo>
                  <a:lnTo>
                    <a:pt x="222270" y="151740"/>
                  </a:lnTo>
                  <a:lnTo>
                    <a:pt x="221543" y="139686"/>
                  </a:lnTo>
                  <a:lnTo>
                    <a:pt x="222222" y="136306"/>
                  </a:lnTo>
                  <a:lnTo>
                    <a:pt x="223837" y="138708"/>
                  </a:lnTo>
                  <a:lnTo>
                    <a:pt x="227573" y="156117"/>
                  </a:lnTo>
                  <a:lnTo>
                    <a:pt x="230840" y="194703"/>
                  </a:lnTo>
                  <a:lnTo>
                    <a:pt x="233074" y="196260"/>
                  </a:lnTo>
                  <a:lnTo>
                    <a:pt x="235728" y="193807"/>
                  </a:lnTo>
                  <a:lnTo>
                    <a:pt x="245023" y="173672"/>
                  </a:lnTo>
                  <a:lnTo>
                    <a:pt x="249513" y="171765"/>
                  </a:lnTo>
                  <a:lnTo>
                    <a:pt x="254834" y="173985"/>
                  </a:lnTo>
                  <a:lnTo>
                    <a:pt x="260708" y="178956"/>
                  </a:lnTo>
                  <a:lnTo>
                    <a:pt x="264625" y="177615"/>
                  </a:lnTo>
                  <a:lnTo>
                    <a:pt x="267236" y="172066"/>
                  </a:lnTo>
                  <a:lnTo>
                    <a:pt x="272934" y="118018"/>
                  </a:lnTo>
                  <a:lnTo>
                    <a:pt x="287935" y="59931"/>
                  </a:lnTo>
                  <a:lnTo>
                    <a:pt x="285932" y="65243"/>
                  </a:lnTo>
                  <a:lnTo>
                    <a:pt x="282605" y="65729"/>
                  </a:lnTo>
                  <a:lnTo>
                    <a:pt x="272701" y="60061"/>
                  </a:lnTo>
                  <a:lnTo>
                    <a:pt x="254038" y="43784"/>
                  </a:lnTo>
                  <a:lnTo>
                    <a:pt x="246212" y="43276"/>
                  </a:lnTo>
                  <a:lnTo>
                    <a:pt x="228207" y="52022"/>
                  </a:lnTo>
                  <a:lnTo>
                    <a:pt x="223173" y="52259"/>
                  </a:lnTo>
                  <a:lnTo>
                    <a:pt x="220981" y="48926"/>
                  </a:lnTo>
                  <a:lnTo>
                    <a:pt x="221648" y="35912"/>
                  </a:lnTo>
                  <a:lnTo>
                    <a:pt x="225825" y="18490"/>
                  </a:lnTo>
                  <a:lnTo>
                    <a:pt x="225076" y="14776"/>
                  </a:lnTo>
                  <a:lnTo>
                    <a:pt x="222250" y="14626"/>
                  </a:lnTo>
                  <a:lnTo>
                    <a:pt x="218037" y="16855"/>
                  </a:lnTo>
                  <a:lnTo>
                    <a:pt x="214066" y="14849"/>
                  </a:lnTo>
                  <a:lnTo>
                    <a:pt x="206548" y="3310"/>
                  </a:lnTo>
                  <a:lnTo>
                    <a:pt x="198260" y="0"/>
                  </a:lnTo>
                  <a:lnTo>
                    <a:pt x="161119" y="902"/>
                  </a:lnTo>
                  <a:lnTo>
                    <a:pt x="128132" y="9704"/>
                  </a:lnTo>
                  <a:lnTo>
                    <a:pt x="110942" y="20419"/>
                  </a:lnTo>
                  <a:lnTo>
                    <a:pt x="98646" y="36044"/>
                  </a:lnTo>
                  <a:lnTo>
                    <a:pt x="75710" y="68963"/>
                  </a:lnTo>
                  <a:lnTo>
                    <a:pt x="55627" y="90776"/>
                  </a:lnTo>
                  <a:lnTo>
                    <a:pt x="48071" y="111151"/>
                  </a:lnTo>
                  <a:lnTo>
                    <a:pt x="46056" y="123101"/>
                  </a:lnTo>
                  <a:lnTo>
                    <a:pt x="50024" y="142586"/>
                  </a:lnTo>
                  <a:lnTo>
                    <a:pt x="71536" y="174061"/>
                  </a:lnTo>
                  <a:lnTo>
                    <a:pt x="90831" y="182304"/>
                  </a:lnTo>
                  <a:lnTo>
                    <a:pt x="102494" y="184503"/>
                  </a:lnTo>
                  <a:lnTo>
                    <a:pt x="112597" y="181313"/>
                  </a:lnTo>
                  <a:lnTo>
                    <a:pt x="130029" y="165355"/>
                  </a:lnTo>
                  <a:lnTo>
                    <a:pt x="139327" y="142745"/>
                  </a:lnTo>
                  <a:lnTo>
                    <a:pt x="150858" y="95859"/>
                  </a:lnTo>
                  <a:lnTo>
                    <a:pt x="163715" y="77332"/>
                  </a:lnTo>
                  <a:lnTo>
                    <a:pt x="225380" y="25016"/>
                  </a:lnTo>
                  <a:lnTo>
                    <a:pt x="227107" y="21454"/>
                  </a:lnTo>
                  <a:lnTo>
                    <a:pt x="224767" y="20242"/>
                  </a:lnTo>
                  <a:lnTo>
                    <a:pt x="182969" y="26404"/>
                  </a:lnTo>
                  <a:lnTo>
                    <a:pt x="177884" y="24707"/>
                  </a:lnTo>
                  <a:lnTo>
                    <a:pt x="172167" y="27066"/>
                  </a:lnTo>
                  <a:lnTo>
                    <a:pt x="159608" y="38999"/>
                  </a:lnTo>
                  <a:lnTo>
                    <a:pt x="128774" y="93397"/>
                  </a:lnTo>
                  <a:lnTo>
                    <a:pt x="109915" y="148003"/>
                  </a:lnTo>
                  <a:lnTo>
                    <a:pt x="99975" y="208370"/>
                  </a:lnTo>
                  <a:lnTo>
                    <a:pt x="95787" y="213517"/>
                  </a:lnTo>
                  <a:lnTo>
                    <a:pt x="90668" y="214621"/>
                  </a:lnTo>
                  <a:lnTo>
                    <a:pt x="84928" y="213031"/>
                  </a:lnTo>
                  <a:lnTo>
                    <a:pt x="79938" y="215461"/>
                  </a:lnTo>
                  <a:lnTo>
                    <a:pt x="71289" y="227472"/>
                  </a:lnTo>
                  <a:lnTo>
                    <a:pt x="43565" y="283795"/>
                  </a:lnTo>
                  <a:lnTo>
                    <a:pt x="18027" y="346067"/>
                  </a:lnTo>
                  <a:lnTo>
                    <a:pt x="13224" y="350704"/>
                  </a:lnTo>
                  <a:lnTo>
                    <a:pt x="7695" y="351469"/>
                  </a:lnTo>
                  <a:lnTo>
                    <a:pt x="1682" y="349650"/>
                  </a:lnTo>
                  <a:lnTo>
                    <a:pt x="0" y="344946"/>
                  </a:lnTo>
                  <a:lnTo>
                    <a:pt x="4339" y="330409"/>
                  </a:lnTo>
                  <a:lnTo>
                    <a:pt x="19867" y="308157"/>
                  </a:lnTo>
                  <a:lnTo>
                    <a:pt x="54330" y="280948"/>
                  </a:lnTo>
                  <a:lnTo>
                    <a:pt x="110672" y="259355"/>
                  </a:lnTo>
                  <a:lnTo>
                    <a:pt x="145382" y="248439"/>
                  </a:lnTo>
                  <a:lnTo>
                    <a:pt x="155154" y="248377"/>
                  </a:lnTo>
                  <a:lnTo>
                    <a:pt x="172219" y="254515"/>
                  </a:lnTo>
                  <a:lnTo>
                    <a:pt x="176538" y="253592"/>
                  </a:lnTo>
                  <a:lnTo>
                    <a:pt x="178252" y="249484"/>
                  </a:lnTo>
                  <a:lnTo>
                    <a:pt x="180545" y="232119"/>
                  </a:lnTo>
                  <a:lnTo>
                    <a:pt x="189323" y="201125"/>
                  </a:lnTo>
                  <a:lnTo>
                    <a:pt x="194923" y="192395"/>
                  </a:lnTo>
                  <a:lnTo>
                    <a:pt x="200983" y="188902"/>
                  </a:lnTo>
                  <a:lnTo>
                    <a:pt x="207351" y="188901"/>
                  </a:lnTo>
                  <a:lnTo>
                    <a:pt x="211597" y="193556"/>
                  </a:lnTo>
                  <a:lnTo>
                    <a:pt x="226540" y="253164"/>
                  </a:lnTo>
                  <a:lnTo>
                    <a:pt x="228774" y="278367"/>
                  </a:lnTo>
                  <a:lnTo>
                    <a:pt x="227042" y="283459"/>
                  </a:lnTo>
                  <a:lnTo>
                    <a:pt x="223560" y="283361"/>
                  </a:lnTo>
                  <a:lnTo>
                    <a:pt x="218911" y="279805"/>
                  </a:lnTo>
                  <a:lnTo>
                    <a:pt x="195851" y="220563"/>
                  </a:lnTo>
                  <a:lnTo>
                    <a:pt x="190794" y="183410"/>
                  </a:lnTo>
                  <a:lnTo>
                    <a:pt x="194856" y="148479"/>
                  </a:lnTo>
                  <a:lnTo>
                    <a:pt x="218259" y="94825"/>
                  </a:lnTo>
                  <a:lnTo>
                    <a:pt x="233691" y="52772"/>
                  </a:lnTo>
                  <a:lnTo>
                    <a:pt x="234668" y="31802"/>
                  </a:lnTo>
                  <a:lnTo>
                    <a:pt x="233299" y="21322"/>
                  </a:lnTo>
                  <a:lnTo>
                    <a:pt x="227731" y="14336"/>
                  </a:lnTo>
                  <a:lnTo>
                    <a:pt x="209131" y="6573"/>
                  </a:lnTo>
                  <a:lnTo>
                    <a:pt x="188451" y="6226"/>
                  </a:lnTo>
                  <a:lnTo>
                    <a:pt x="178048" y="7763"/>
                  </a:lnTo>
                  <a:lnTo>
                    <a:pt x="169949" y="12279"/>
                  </a:lnTo>
                  <a:lnTo>
                    <a:pt x="157846" y="26608"/>
                  </a:lnTo>
                  <a:lnTo>
                    <a:pt x="150049" y="59864"/>
                  </a:lnTo>
                  <a:lnTo>
                    <a:pt x="147415" y="112807"/>
                  </a:lnTo>
                  <a:lnTo>
                    <a:pt x="146895" y="161886"/>
                  </a:lnTo>
                  <a:lnTo>
                    <a:pt x="146767" y="188899"/>
                  </a:lnTo>
                </a:path>
              </a:pathLst>
            </a:custGeom>
            <a:ln w="76200" cap="flat" cmpd="sng" algn="ctr">
              <a:solidFill>
                <a:srgbClr val="AFEEEE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8467914" y="6260838"/>
              <a:ext cx="263618" cy="375899"/>
            </a:xfrm>
            <a:custGeom>
              <a:avLst/>
              <a:gdLst/>
              <a:ahLst/>
              <a:cxnLst/>
              <a:rect l="0" t="0" r="0" b="0"/>
              <a:pathLst>
                <a:path w="263618" h="375899">
                  <a:moveTo>
                    <a:pt x="209459" y="0"/>
                  </a:moveTo>
                  <a:lnTo>
                    <a:pt x="151144" y="0"/>
                  </a:lnTo>
                  <a:lnTo>
                    <a:pt x="91215" y="9526"/>
                  </a:lnTo>
                  <a:lnTo>
                    <a:pt x="32379" y="33640"/>
                  </a:lnTo>
                  <a:lnTo>
                    <a:pt x="17092" y="47538"/>
                  </a:lnTo>
                  <a:lnTo>
                    <a:pt x="11386" y="56132"/>
                  </a:lnTo>
                  <a:lnTo>
                    <a:pt x="3356" y="90469"/>
                  </a:lnTo>
                  <a:lnTo>
                    <a:pt x="642" y="143777"/>
                  </a:lnTo>
                  <a:lnTo>
                    <a:pt x="106" y="199135"/>
                  </a:lnTo>
                  <a:lnTo>
                    <a:pt x="0" y="254898"/>
                  </a:lnTo>
                  <a:lnTo>
                    <a:pt x="1143" y="309576"/>
                  </a:lnTo>
                  <a:lnTo>
                    <a:pt x="5538" y="333108"/>
                  </a:lnTo>
                  <a:lnTo>
                    <a:pt x="10666" y="341944"/>
                  </a:lnTo>
                  <a:lnTo>
                    <a:pt x="25675" y="354865"/>
                  </a:lnTo>
                  <a:lnTo>
                    <a:pt x="47087" y="361383"/>
                  </a:lnTo>
                  <a:lnTo>
                    <a:pt x="98765" y="371129"/>
                  </a:lnTo>
                  <a:lnTo>
                    <a:pt x="153801" y="375898"/>
                  </a:lnTo>
                  <a:lnTo>
                    <a:pt x="206396" y="373737"/>
                  </a:lnTo>
                  <a:lnTo>
                    <a:pt x="217891" y="371357"/>
                  </a:lnTo>
                  <a:lnTo>
                    <a:pt x="225555" y="365116"/>
                  </a:lnTo>
                  <a:lnTo>
                    <a:pt x="234070" y="345766"/>
                  </a:lnTo>
                  <a:lnTo>
                    <a:pt x="239537" y="295414"/>
                  </a:lnTo>
                  <a:lnTo>
                    <a:pt x="240616" y="237536"/>
                  </a:lnTo>
                  <a:lnTo>
                    <a:pt x="240804" y="187537"/>
                  </a:lnTo>
                  <a:lnTo>
                    <a:pt x="240867" y="124071"/>
                  </a:lnTo>
                  <a:lnTo>
                    <a:pt x="246438" y="86418"/>
                  </a:lnTo>
                  <a:lnTo>
                    <a:pt x="261020" y="53149"/>
                  </a:lnTo>
                  <a:lnTo>
                    <a:pt x="263617" y="51726"/>
                  </a:lnTo>
                  <a:lnTo>
                    <a:pt x="263400" y="65662"/>
                  </a:lnTo>
                  <a:lnTo>
                    <a:pt x="252614" y="119696"/>
                  </a:lnTo>
                  <a:lnTo>
                    <a:pt x="228231" y="177273"/>
                  </a:lnTo>
                  <a:lnTo>
                    <a:pt x="201342" y="230329"/>
                  </a:lnTo>
                  <a:lnTo>
                    <a:pt x="185485" y="272310"/>
                  </a:lnTo>
                  <a:lnTo>
                    <a:pt x="172037" y="287062"/>
                  </a:lnTo>
                  <a:lnTo>
                    <a:pt x="134954" y="306017"/>
                  </a:lnTo>
                  <a:lnTo>
                    <a:pt x="98806" y="311794"/>
                  </a:lnTo>
                  <a:lnTo>
                    <a:pt x="58611" y="307946"/>
                  </a:lnTo>
                  <a:lnTo>
                    <a:pt x="37286" y="299410"/>
                  </a:lnTo>
                  <a:lnTo>
                    <a:pt x="28340" y="293875"/>
                  </a:lnTo>
                  <a:lnTo>
                    <a:pt x="15298" y="278414"/>
                  </a:lnTo>
                  <a:lnTo>
                    <a:pt x="10189" y="269404"/>
                  </a:lnTo>
                  <a:lnTo>
                    <a:pt x="1992" y="214295"/>
                  </a:lnTo>
                  <a:lnTo>
                    <a:pt x="3477" y="160477"/>
                  </a:lnTo>
                  <a:lnTo>
                    <a:pt x="9072" y="110321"/>
                  </a:lnTo>
                  <a:lnTo>
                    <a:pt x="10269" y="54126"/>
                  </a:lnTo>
                  <a:lnTo>
                    <a:pt x="10449" y="41897"/>
                  </a:lnTo>
                </a:path>
              </a:pathLst>
            </a:custGeom>
            <a:ln w="76200" cap="flat" cmpd="sng" algn="ctr">
              <a:solidFill>
                <a:srgbClr val="AFEEEE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761344" y="6209748"/>
              <a:ext cx="592956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web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7973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0674" y="720035"/>
            <a:ext cx="2047131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Support or HELP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12900" y="2056296"/>
            <a:ext cx="5591349" cy="639560"/>
            <a:chOff x="1612900" y="2056296"/>
            <a:chExt cx="5591349" cy="639560"/>
          </a:xfrm>
        </p:grpSpPr>
        <p:sp>
          <p:nvSpPr>
            <p:cNvPr id="3" name="TextBox 2"/>
            <p:cNvSpPr txBox="1"/>
            <p:nvPr/>
          </p:nvSpPr>
          <p:spPr>
            <a:xfrm>
              <a:off x="1612900" y="2056296"/>
              <a:ext cx="5591349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Leave a message on Study Guide post; just type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27526" y="2372691"/>
              <a:ext cx="5060674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your comment or question in the box.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sp>
        <p:nvSpPr>
          <p:cNvPr id="6" name="TextBox 5">
            <a:hlinkClick r:id="rId3"/>
          </p:cNvPr>
          <p:cNvSpPr txBox="1"/>
          <p:nvPr/>
        </p:nvSpPr>
        <p:spPr>
          <a:xfrm>
            <a:off x="1643270" y="3133587"/>
            <a:ext cx="5524624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Send your teacher an  as Scaine@pepcleve.org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4072926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0344" y="1720574"/>
            <a:ext cx="3797846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           Congratulations</a:t>
            </a:r>
          </a:p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on starting your vocabulary unit. 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2565789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13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1574800"/>
            <a:ext cx="3043809" cy="39982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>
            <a:hlinkClick r:id="rId4"/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1866900"/>
            <a:ext cx="4092321" cy="2511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Freeform 3"/>
          <p:cNvSpPr/>
          <p:nvPr/>
        </p:nvSpPr>
        <p:spPr>
          <a:xfrm rot="5400000">
            <a:off x="4202718" y="2853564"/>
            <a:ext cx="619342" cy="1605116"/>
          </a:xfrm>
          <a:custGeom>
            <a:avLst/>
            <a:gdLst/>
            <a:ahLst/>
            <a:cxnLst/>
            <a:rect l="0" t="0" r="0" b="0"/>
            <a:pathLst>
              <a:path w="619342" h="1605116">
                <a:moveTo>
                  <a:pt x="619341" y="668460"/>
                </a:moveTo>
                <a:lnTo>
                  <a:pt x="464506" y="668460"/>
                </a:lnTo>
                <a:lnTo>
                  <a:pt x="464506" y="1605115"/>
                </a:lnTo>
                <a:lnTo>
                  <a:pt x="154835" y="1605115"/>
                </a:lnTo>
                <a:lnTo>
                  <a:pt x="154835" y="668460"/>
                </a:lnTo>
                <a:lnTo>
                  <a:pt x="0" y="668460"/>
                </a:lnTo>
                <a:lnTo>
                  <a:pt x="309671" y="0"/>
                </a:lnTo>
                <a:close/>
              </a:path>
            </a:pathLst>
          </a:custGeom>
          <a:solidFill>
            <a:srgbClr val="7FFFD4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27700" y="4508500"/>
            <a:ext cx="330386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Student username: Demo12</a:t>
            </a:r>
          </a:p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Password: 2013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000" y="431800"/>
            <a:ext cx="515620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You will be given your own username and password, but can try the generic one first.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304833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927100"/>
            <a:ext cx="6371717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  <a:latin typeface="Arial - 24"/>
              </a:rPr>
              <a:t>1. Take the test and check your score.</a:t>
            </a:r>
            <a:endParaRPr lang="en-US">
              <a:solidFill>
                <a:srgbClr val="000000"/>
              </a:solidFill>
              <a:latin typeface="Arial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000" y="1485900"/>
            <a:ext cx="7378700" cy="8771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700" smtClean="0">
                <a:solidFill>
                  <a:srgbClr val="000000"/>
                </a:solidFill>
                <a:latin typeface="Arial - 23"/>
              </a:rPr>
              <a:t>2. Click on "Play a Game" then </a:t>
            </a:r>
          </a:p>
          <a:p>
            <a:r>
              <a:rPr lang="en-US" sz="1700" smtClean="0">
                <a:solidFill>
                  <a:srgbClr val="000000"/>
                </a:solidFill>
                <a:latin typeface="Arial - 23"/>
              </a:rPr>
              <a:t>    Academic Unit 1 for assignments due.</a:t>
            </a:r>
          </a:p>
          <a:p>
            <a:r>
              <a:rPr lang="en-US" sz="1700" smtClean="0">
                <a:solidFill>
                  <a:srgbClr val="000000"/>
                </a:solidFill>
                <a:latin typeface="Arial - 23"/>
              </a:rPr>
              <a:t>  </a:t>
            </a:r>
            <a:endParaRPr lang="en-US" sz="1700">
              <a:solidFill>
                <a:srgbClr val="000000"/>
              </a:solidFill>
              <a:latin typeface="Arial - 23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39" y="2641639"/>
            <a:ext cx="4906093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900" smtClean="0">
                <a:solidFill>
                  <a:srgbClr val="000000"/>
                </a:solidFill>
                <a:latin typeface="Arial - 25"/>
              </a:rPr>
              <a:t>3. Complete Assignments listed.*</a:t>
            </a:r>
            <a:endParaRPr lang="en-US" sz="1900">
              <a:solidFill>
                <a:srgbClr val="000000"/>
              </a:solidFill>
              <a:latin typeface="Arial - 25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8509" y="3400571"/>
            <a:ext cx="5668522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  <a:latin typeface="Arial - 25"/>
              </a:rPr>
              <a:t>*If perfect score, do only numbers 4,5,6</a:t>
            </a:r>
            <a:endParaRPr lang="en-US">
              <a:solidFill>
                <a:srgbClr val="000000"/>
              </a:solidFill>
              <a:latin typeface="Arial - 2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38718" y="228212"/>
            <a:ext cx="2032372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Overview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407945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1524000"/>
            <a:ext cx="4878070" cy="35497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1079500"/>
            <a:ext cx="4963541" cy="14136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7" name="Group 6"/>
          <p:cNvGrpSpPr/>
          <p:nvPr/>
        </p:nvGrpSpPr>
        <p:grpSpPr>
          <a:xfrm>
            <a:off x="189580" y="818328"/>
            <a:ext cx="505712" cy="1417778"/>
            <a:chOff x="189580" y="818328"/>
            <a:chExt cx="505712" cy="1417778"/>
          </a:xfrm>
        </p:grpSpPr>
        <p:sp>
          <p:nvSpPr>
            <p:cNvPr id="4" name="Freeform 3"/>
            <p:cNvSpPr/>
            <p:nvPr/>
          </p:nvSpPr>
          <p:spPr>
            <a:xfrm rot="8520600">
              <a:off x="189580" y="818328"/>
              <a:ext cx="475366" cy="1417778"/>
            </a:xfrm>
            <a:custGeom>
              <a:avLst/>
              <a:gdLst/>
              <a:ahLst/>
              <a:cxnLst/>
              <a:rect l="0" t="0" r="0" b="0"/>
              <a:pathLst>
                <a:path w="475366" h="1417778">
                  <a:moveTo>
                    <a:pt x="475365" y="590440"/>
                  </a:moveTo>
                  <a:lnTo>
                    <a:pt x="356523" y="590440"/>
                  </a:lnTo>
                  <a:lnTo>
                    <a:pt x="356523" y="1417777"/>
                  </a:lnTo>
                  <a:lnTo>
                    <a:pt x="118842" y="1417777"/>
                  </a:lnTo>
                  <a:lnTo>
                    <a:pt x="118842" y="590440"/>
                  </a:lnTo>
                  <a:lnTo>
                    <a:pt x="0" y="590440"/>
                  </a:lnTo>
                  <a:lnTo>
                    <a:pt x="237683" y="0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8895" y="907720"/>
              <a:ext cx="381273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000000"/>
                  </a:solidFill>
                  <a:latin typeface="Arial - 36"/>
                </a:rPr>
                <a:t>1</a:t>
              </a:r>
              <a:endParaRPr lang="en-US" sz="2700">
                <a:solidFill>
                  <a:srgbClr val="000000"/>
                </a:solidFill>
                <a:latin typeface="Arial - 36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2747019">
              <a:off x="223279" y="1488580"/>
              <a:ext cx="620861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click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907135" y="3134167"/>
            <a:ext cx="2262819" cy="1477635"/>
            <a:chOff x="2907135" y="3134167"/>
            <a:chExt cx="2262819" cy="1477635"/>
          </a:xfrm>
        </p:grpSpPr>
        <p:grpSp>
          <p:nvGrpSpPr>
            <p:cNvPr id="10" name="Group 9"/>
            <p:cNvGrpSpPr/>
            <p:nvPr/>
          </p:nvGrpSpPr>
          <p:grpSpPr>
            <a:xfrm>
              <a:off x="3298412" y="3134167"/>
              <a:ext cx="1871542" cy="1477635"/>
              <a:chOff x="3298412" y="3134167"/>
              <a:chExt cx="1871542" cy="1477635"/>
            </a:xfrm>
          </p:grpSpPr>
          <p:sp>
            <p:nvSpPr>
              <p:cNvPr id="8" name="Freeform 7"/>
              <p:cNvSpPr/>
              <p:nvPr/>
            </p:nvSpPr>
            <p:spPr>
              <a:xfrm rot="19908770" flipH="1">
                <a:off x="3298412" y="3134167"/>
                <a:ext cx="1871542" cy="1477635"/>
              </a:xfrm>
              <a:custGeom>
                <a:avLst/>
                <a:gdLst/>
                <a:ahLst/>
                <a:cxnLst/>
                <a:rect l="0" t="0" r="0" b="0"/>
                <a:pathLst>
                  <a:path w="1871542" h="1477635">
                    <a:moveTo>
                      <a:pt x="68965" y="284778"/>
                    </a:moveTo>
                    <a:lnTo>
                      <a:pt x="127932" y="225086"/>
                    </a:lnTo>
                    <a:lnTo>
                      <a:pt x="214330" y="168765"/>
                    </a:lnTo>
                    <a:lnTo>
                      <a:pt x="333801" y="111056"/>
                    </a:lnTo>
                    <a:lnTo>
                      <a:pt x="477884" y="66038"/>
                    </a:lnTo>
                    <a:lnTo>
                      <a:pt x="610174" y="37680"/>
                    </a:lnTo>
                    <a:lnTo>
                      <a:pt x="771434" y="13287"/>
                    </a:lnTo>
                    <a:lnTo>
                      <a:pt x="937822" y="991"/>
                    </a:lnTo>
                    <a:lnTo>
                      <a:pt x="1071137" y="0"/>
                    </a:lnTo>
                    <a:lnTo>
                      <a:pt x="1242652" y="7139"/>
                    </a:lnTo>
                    <a:lnTo>
                      <a:pt x="1368020" y="27566"/>
                    </a:lnTo>
                    <a:lnTo>
                      <a:pt x="1512872" y="64848"/>
                    </a:lnTo>
                    <a:lnTo>
                      <a:pt x="1657468" y="133267"/>
                    </a:lnTo>
                    <a:lnTo>
                      <a:pt x="1725151" y="180862"/>
                    </a:lnTo>
                    <a:lnTo>
                      <a:pt x="1778990" y="230639"/>
                    </a:lnTo>
                    <a:lnTo>
                      <a:pt x="1821805" y="288745"/>
                    </a:lnTo>
                    <a:lnTo>
                      <a:pt x="1854108" y="355378"/>
                    </a:lnTo>
                    <a:lnTo>
                      <a:pt x="1871541" y="447990"/>
                    </a:lnTo>
                    <a:lnTo>
                      <a:pt x="1866927" y="523945"/>
                    </a:lnTo>
                    <a:lnTo>
                      <a:pt x="1841545" y="615168"/>
                    </a:lnTo>
                    <a:lnTo>
                      <a:pt x="1799757" y="681405"/>
                    </a:lnTo>
                    <a:lnTo>
                      <a:pt x="1747968" y="738321"/>
                    </a:lnTo>
                    <a:lnTo>
                      <a:pt x="1689771" y="783735"/>
                    </a:lnTo>
                    <a:lnTo>
                      <a:pt x="1609269" y="833908"/>
                    </a:lnTo>
                    <a:lnTo>
                      <a:pt x="1509539" y="868018"/>
                    </a:lnTo>
                    <a:lnTo>
                      <a:pt x="1406220" y="888246"/>
                    </a:lnTo>
                    <a:lnTo>
                      <a:pt x="1293671" y="895980"/>
                    </a:lnTo>
                    <a:lnTo>
                      <a:pt x="1297004" y="977686"/>
                    </a:lnTo>
                    <a:lnTo>
                      <a:pt x="1274699" y="1060779"/>
                    </a:lnTo>
                    <a:lnTo>
                      <a:pt x="1235987" y="1152400"/>
                    </a:lnTo>
                    <a:lnTo>
                      <a:pt x="1182148" y="1230535"/>
                    </a:lnTo>
                    <a:lnTo>
                      <a:pt x="1099339" y="1325527"/>
                    </a:lnTo>
                    <a:lnTo>
                      <a:pt x="1035244" y="1379865"/>
                    </a:lnTo>
                    <a:lnTo>
                      <a:pt x="956794" y="1431824"/>
                    </a:lnTo>
                    <a:lnTo>
                      <a:pt x="865268" y="1477634"/>
                    </a:lnTo>
                    <a:lnTo>
                      <a:pt x="950128" y="1374511"/>
                    </a:lnTo>
                    <a:lnTo>
                      <a:pt x="1044731" y="1239856"/>
                    </a:lnTo>
                    <a:lnTo>
                      <a:pt x="1080110" y="1163902"/>
                    </a:lnTo>
                    <a:lnTo>
                      <a:pt x="1101646" y="1083783"/>
                    </a:lnTo>
                    <a:lnTo>
                      <a:pt x="1104210" y="1017943"/>
                    </a:lnTo>
                    <a:lnTo>
                      <a:pt x="1090622" y="959837"/>
                    </a:lnTo>
                    <a:lnTo>
                      <a:pt x="1061651" y="896378"/>
                    </a:lnTo>
                    <a:lnTo>
                      <a:pt x="868601" y="889436"/>
                    </a:lnTo>
                    <a:lnTo>
                      <a:pt x="717852" y="875951"/>
                    </a:lnTo>
                    <a:lnTo>
                      <a:pt x="573769" y="854137"/>
                    </a:lnTo>
                    <a:lnTo>
                      <a:pt x="472500" y="830934"/>
                    </a:lnTo>
                    <a:lnTo>
                      <a:pt x="361233" y="796031"/>
                    </a:lnTo>
                    <a:lnTo>
                      <a:pt x="275604" y="765887"/>
                    </a:lnTo>
                    <a:lnTo>
                      <a:pt x="181001" y="714722"/>
                    </a:lnTo>
                    <a:lnTo>
                      <a:pt x="83066" y="636983"/>
                    </a:lnTo>
                    <a:lnTo>
                      <a:pt x="45891" y="600493"/>
                    </a:lnTo>
                    <a:lnTo>
                      <a:pt x="18715" y="559839"/>
                    </a:lnTo>
                    <a:lnTo>
                      <a:pt x="0" y="508674"/>
                    </a:lnTo>
                    <a:lnTo>
                      <a:pt x="1795" y="444222"/>
                    </a:lnTo>
                    <a:lnTo>
                      <a:pt x="6410" y="394842"/>
                    </a:lnTo>
                    <a:lnTo>
                      <a:pt x="33329" y="33554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21340970">
                <a:off x="3320331" y="3449079"/>
                <a:ext cx="1524744" cy="32316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1500" smtClean="0">
                    <a:solidFill>
                      <a:srgbClr val="000000"/>
                    </a:solidFill>
                    <a:latin typeface="Arial - 20"/>
                  </a:rPr>
                  <a:t>Click on one</a:t>
                </a:r>
                <a:endParaRPr lang="en-US" sz="1500">
                  <a:solidFill>
                    <a:srgbClr val="000000"/>
                  </a:solidFill>
                  <a:latin typeface="Arial - 2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907135" y="3387560"/>
              <a:ext cx="381273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000000"/>
                  </a:solidFill>
                  <a:latin typeface="Arial - 36"/>
                </a:rPr>
                <a:t>2</a:t>
              </a:r>
              <a:endParaRPr lang="en-US" sz="2700">
                <a:solidFill>
                  <a:srgbClr val="000000"/>
                </a:solidFill>
                <a:latin typeface="Arial - 36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93907" y="149060"/>
            <a:ext cx="3981028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When ready click on assignments.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27180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00" y="1041400"/>
            <a:ext cx="4916932" cy="3720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5" name="Group 4"/>
          <p:cNvGrpSpPr/>
          <p:nvPr/>
        </p:nvGrpSpPr>
        <p:grpSpPr>
          <a:xfrm>
            <a:off x="662510" y="1485779"/>
            <a:ext cx="2427398" cy="1326802"/>
            <a:chOff x="662510" y="1485779"/>
            <a:chExt cx="2427398" cy="1326802"/>
          </a:xfrm>
        </p:grpSpPr>
        <p:sp>
          <p:nvSpPr>
            <p:cNvPr id="3" name="Freeform 2"/>
            <p:cNvSpPr/>
            <p:nvPr/>
          </p:nvSpPr>
          <p:spPr>
            <a:xfrm rot="3410899">
              <a:off x="1212808" y="935481"/>
              <a:ext cx="1326802" cy="2427398"/>
            </a:xfrm>
            <a:custGeom>
              <a:avLst/>
              <a:gdLst/>
              <a:ahLst/>
              <a:cxnLst/>
              <a:rect l="0" t="0" r="0" b="0"/>
              <a:pathLst>
                <a:path w="1326802" h="2427398">
                  <a:moveTo>
                    <a:pt x="1326801" y="1010903"/>
                  </a:moveTo>
                  <a:lnTo>
                    <a:pt x="995101" y="1010903"/>
                  </a:lnTo>
                  <a:lnTo>
                    <a:pt x="995101" y="2427397"/>
                  </a:lnTo>
                  <a:lnTo>
                    <a:pt x="331700" y="2427397"/>
                  </a:lnTo>
                  <a:lnTo>
                    <a:pt x="331700" y="1010903"/>
                  </a:lnTo>
                  <a:lnTo>
                    <a:pt x="0" y="1010903"/>
                  </a:lnTo>
                  <a:lnTo>
                    <a:pt x="663400" y="0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9672236">
              <a:off x="848492" y="2077557"/>
              <a:ext cx="1835175" cy="3231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Hear directions</a:t>
              </a:r>
              <a:endParaRPr lang="en-US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435100" y="460890"/>
            <a:ext cx="84709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For each assignment, you can read directions or have them read to you.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2065645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457200"/>
            <a:ext cx="4846955" cy="37050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 rot="16200000">
            <a:off x="6763388" y="2864761"/>
            <a:ext cx="1219513" cy="2050643"/>
          </a:xfrm>
          <a:custGeom>
            <a:avLst/>
            <a:gdLst/>
            <a:ahLst/>
            <a:cxnLst/>
            <a:rect l="0" t="0" r="0" b="0"/>
            <a:pathLst>
              <a:path w="1219513" h="2050643">
                <a:moveTo>
                  <a:pt x="1219512" y="854002"/>
                </a:moveTo>
                <a:lnTo>
                  <a:pt x="914632" y="854002"/>
                </a:lnTo>
                <a:lnTo>
                  <a:pt x="914632" y="2050642"/>
                </a:lnTo>
                <a:lnTo>
                  <a:pt x="304877" y="2050642"/>
                </a:lnTo>
                <a:lnTo>
                  <a:pt x="304877" y="854002"/>
                </a:lnTo>
                <a:lnTo>
                  <a:pt x="0" y="854002"/>
                </a:lnTo>
                <a:lnTo>
                  <a:pt x="609755" y="0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55934" y="2310002"/>
            <a:ext cx="2134066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When done send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49666" y="3684787"/>
            <a:ext cx="1877591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by clicking here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7340" y="330045"/>
            <a:ext cx="312886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smtClean="0">
                <a:solidFill>
                  <a:srgbClr val="000000"/>
                </a:solidFill>
                <a:latin typeface="Arial - 48"/>
              </a:rPr>
              <a:t>Don't Forget</a:t>
            </a:r>
            <a:endParaRPr lang="en-US" sz="3600">
              <a:solidFill>
                <a:srgbClr val="000000"/>
              </a:solidFill>
              <a:latin typeface="Arial - 48"/>
            </a:endParaRPr>
          </a:p>
        </p:txBody>
      </p:sp>
    </p:spTree>
    <p:extLst>
      <p:ext uri="{BB962C8B-B14F-4D97-AF65-F5344CB8AC3E}">
        <p14:creationId xmlns:p14="http://schemas.microsoft.com/office/powerpoint/2010/main" val="390615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00" y="2527300"/>
            <a:ext cx="4645025" cy="1739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0502">
            <a:off x="7086599" y="901700"/>
            <a:ext cx="2540000" cy="1905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980269" y="1313110"/>
            <a:ext cx="548295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Your score will be posted so that you can see it.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1475383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444500"/>
            <a:ext cx="1732153" cy="10408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1295400"/>
            <a:ext cx="4893564" cy="38682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0" y="1371600"/>
            <a:ext cx="4629531" cy="18331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Freeform 4"/>
          <p:cNvSpPr/>
          <p:nvPr/>
        </p:nvSpPr>
        <p:spPr>
          <a:xfrm rot="2983972">
            <a:off x="770835" y="581991"/>
            <a:ext cx="565427" cy="1157358"/>
          </a:xfrm>
          <a:custGeom>
            <a:avLst/>
            <a:gdLst/>
            <a:ahLst/>
            <a:cxnLst/>
            <a:rect l="0" t="0" r="0" b="0"/>
            <a:pathLst>
              <a:path w="565427" h="1157358">
                <a:moveTo>
                  <a:pt x="565426" y="481988"/>
                </a:moveTo>
                <a:lnTo>
                  <a:pt x="424069" y="481988"/>
                </a:lnTo>
                <a:lnTo>
                  <a:pt x="424069" y="1157357"/>
                </a:lnTo>
                <a:lnTo>
                  <a:pt x="141356" y="1157357"/>
                </a:lnTo>
                <a:lnTo>
                  <a:pt x="141356" y="481988"/>
                </a:lnTo>
                <a:lnTo>
                  <a:pt x="0" y="481988"/>
                </a:lnTo>
                <a:lnTo>
                  <a:pt x="282713" y="0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4263704">
            <a:off x="8517832" y="482600"/>
            <a:ext cx="680279" cy="1166192"/>
          </a:xfrm>
          <a:custGeom>
            <a:avLst/>
            <a:gdLst/>
            <a:ahLst/>
            <a:cxnLst/>
            <a:rect l="0" t="0" r="0" b="0"/>
            <a:pathLst>
              <a:path w="680279" h="1166192">
                <a:moveTo>
                  <a:pt x="680278" y="485667"/>
                </a:moveTo>
                <a:lnTo>
                  <a:pt x="510208" y="485667"/>
                </a:lnTo>
                <a:lnTo>
                  <a:pt x="510208" y="1166191"/>
                </a:lnTo>
                <a:lnTo>
                  <a:pt x="170069" y="1166191"/>
                </a:lnTo>
                <a:lnTo>
                  <a:pt x="170069" y="485667"/>
                </a:lnTo>
                <a:lnTo>
                  <a:pt x="0" y="485667"/>
                </a:lnTo>
                <a:lnTo>
                  <a:pt x="340139" y="0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14263800">
            <a:off x="8606731" y="3263900"/>
            <a:ext cx="680280" cy="1166191"/>
          </a:xfrm>
          <a:custGeom>
            <a:avLst/>
            <a:gdLst/>
            <a:ahLst/>
            <a:cxnLst/>
            <a:rect l="0" t="0" r="0" b="0"/>
            <a:pathLst>
              <a:path w="680280" h="1166191">
                <a:moveTo>
                  <a:pt x="680279" y="485667"/>
                </a:moveTo>
                <a:lnTo>
                  <a:pt x="510209" y="485667"/>
                </a:lnTo>
                <a:lnTo>
                  <a:pt x="510209" y="1166190"/>
                </a:lnTo>
                <a:lnTo>
                  <a:pt x="170070" y="1166190"/>
                </a:lnTo>
                <a:lnTo>
                  <a:pt x="170070" y="485667"/>
                </a:lnTo>
                <a:lnTo>
                  <a:pt x="0" y="485667"/>
                </a:lnTo>
                <a:lnTo>
                  <a:pt x="340140" y="0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7109" y="866361"/>
            <a:ext cx="26826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1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25565" y="1018761"/>
            <a:ext cx="26826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2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0535" y="3814418"/>
            <a:ext cx="26826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3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4458" y="559324"/>
            <a:ext cx="4545707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Arial - 20"/>
              </a:rPr>
              <a:t>To see your progress follow the arrows.</a:t>
            </a:r>
            <a:endParaRPr lang="en-US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383414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1917700"/>
            <a:ext cx="4792599" cy="22680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625600" y="342900"/>
            <a:ext cx="6654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When you are ready re-take the Practice Vocabulary Test.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3519286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Custom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Arial - 48</vt:lpstr>
      <vt:lpstr>Arial - 17</vt:lpstr>
      <vt:lpstr>Arial - 23</vt:lpstr>
      <vt:lpstr>Arial - 20</vt:lpstr>
      <vt:lpstr>Arial - 59</vt:lpstr>
      <vt:lpstr>Arial - 36</vt:lpstr>
      <vt:lpstr>Arial - 25</vt:lpstr>
      <vt:lpstr>Arial - 24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</cp:revision>
  <dcterms:created xsi:type="dcterms:W3CDTF">2013-08-12T16:04:56Z</dcterms:created>
  <dcterms:modified xsi:type="dcterms:W3CDTF">2013-08-12T16:05:06Z</dcterms:modified>
</cp:coreProperties>
</file>